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24"/>
    <a:srgbClr val="47739E"/>
    <a:srgbClr val="ABD2EF"/>
    <a:srgbClr val="7D458F"/>
    <a:srgbClr val="ABD1EE"/>
    <a:srgbClr val="5C8761"/>
    <a:srgbClr val="385F85"/>
    <a:srgbClr val="D01B8A"/>
    <a:srgbClr val="5B2870"/>
    <a:srgbClr val="FCD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D51728-E99D-4388-BB57-DA3E709A6CD6}" v="8" dt="2024-08-26T19:40:33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0" autoAdjust="0"/>
    <p:restoredTop sz="74025" autoAdjust="0"/>
  </p:normalViewPr>
  <p:slideViewPr>
    <p:cSldViewPr snapToGrid="0">
      <p:cViewPr varScale="1">
        <p:scale>
          <a:sx n="118" d="100"/>
          <a:sy n="118" d="100"/>
        </p:scale>
        <p:origin x="1876" y="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5b53b6-d2d9-4a34-af8a-9fe1586af7c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689e81-8e1d-4cb9-9c46-2811b843d223" xsi:nil="true"/>
    <SharedWithUsers xmlns="40689e81-8e1d-4cb9-9c46-2811b843d223">
      <UserInfo>
        <DisplayName>David Schwartz</DisplayName>
        <AccountId>3451</AccountId>
        <AccountType/>
      </UserInfo>
      <UserInfo>
        <DisplayName>Lisa Falconer</DisplayName>
        <AccountId>32</AccountId>
        <AccountType/>
      </UserInfo>
      <UserInfo>
        <DisplayName>Taylor Walter</DisplayName>
        <AccountId>1492</AccountId>
        <AccountType/>
      </UserInfo>
      <UserInfo>
        <DisplayName>Jeff Holloway</DisplayName>
        <AccountId>2417</AccountId>
        <AccountType/>
      </UserInfo>
      <UserInfo>
        <DisplayName>Cassie Du</DisplayName>
        <AccountId>6624</AccountId>
        <AccountType/>
      </UserInfo>
    </SharedWithUsers>
    <lcf76f155ced4ddcb4097134ff3c332f xmlns="7b85e6d7-b53f-475b-b063-5c1663b43d1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59D777D84E5F438C5646BA5EBAFA6D" ma:contentTypeVersion="13" ma:contentTypeDescription="Create a new document." ma:contentTypeScope="" ma:versionID="98f9af47d28e73d180f464e732b054a3">
  <xsd:schema xmlns:xsd="http://www.w3.org/2001/XMLSchema" xmlns:xs="http://www.w3.org/2001/XMLSchema" xmlns:p="http://schemas.microsoft.com/office/2006/metadata/properties" xmlns:ns2="7b85e6d7-b53f-475b-b063-5c1663b43d12" xmlns:ns3="40689e81-8e1d-4cb9-9c46-2811b843d223" targetNamespace="http://schemas.microsoft.com/office/2006/metadata/properties" ma:root="true" ma:fieldsID="e5888f522719f8ad151de00bf753a98e" ns2:_="" ns3:_="">
    <xsd:import namespace="7b85e6d7-b53f-475b-b063-5c1663b43d12"/>
    <xsd:import namespace="40689e81-8e1d-4cb9-9c46-2811b843d22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5e6d7-b53f-475b-b063-5c1663b43d1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0bb338e-bc66-44a0-9152-20f6f08275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89e81-8e1d-4cb9-9c46-2811b843d22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6e989c7-8001-4485-97d1-1a056aeadc99}" ma:internalName="TaxCatchAll" ma:showField="CatchAllData" ma:web="40689e81-8e1d-4cb9-9c46-2811b843d2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E04CA-59FD-40CC-A54B-FC6FA3DB24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AEC283-85DE-45D0-824E-560F56D7E559}">
  <ds:schemaRefs>
    <ds:schemaRef ds:uri="http://schemas.microsoft.com/office/2006/metadata/properties"/>
    <ds:schemaRef ds:uri="http://purl.org/dc/elements/1.1/"/>
    <ds:schemaRef ds:uri="7b85e6d7-b53f-475b-b063-5c1663b43d12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40689e81-8e1d-4cb9-9c46-2811b843d22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6572EA-0486-4129-8F5D-CF661AA661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85e6d7-b53f-475b-b063-5c1663b43d12"/>
    <ds:schemaRef ds:uri="40689e81-8e1d-4cb9-9c46-2811b843d2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10954</TotalTime>
  <Words>3683</Words>
  <Application>Microsoft Office PowerPoint</Application>
  <PresentationFormat>Widescreen</PresentationFormat>
  <Paragraphs>234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Courier New</vt:lpstr>
      <vt:lpstr>Segoe UI</vt:lpstr>
      <vt:lpstr>Office Theme</vt:lpstr>
      <vt:lpstr>Prevent Overdose: Empowering Youth to Save Lives</vt:lpstr>
      <vt:lpstr>What Is an Overdose?</vt:lpstr>
      <vt:lpstr>Overdose by the Numbers</vt:lpstr>
      <vt:lpstr>Know the Signs of an Overdose</vt:lpstr>
      <vt:lpstr>Facts on Fentanyl</vt:lpstr>
      <vt:lpstr>Be Aware of Fake Pills</vt:lpstr>
      <vt:lpstr>What Are Opioid Overdose Reversal Medications?</vt:lpstr>
      <vt:lpstr>How Naloxone Works: The Science</vt:lpstr>
      <vt:lpstr>How Naloxone Works: The Process</vt:lpstr>
      <vt:lpstr>When Should You Use Naloxone?</vt:lpstr>
      <vt:lpstr>Why Carry Naloxone?</vt:lpstr>
      <vt:lpstr>How to Take Action</vt:lpstr>
      <vt:lpstr>Naloxone Demonstration</vt:lpstr>
      <vt:lpstr>What Do You Think?</vt:lpstr>
      <vt:lpstr>You Can Make a Difference!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 Overdose: Empowering Youth to Save Lives</dc:title>
  <dc:subject>Presentation on drug overdose and facts and naxolone usage. </dc:subject>
  <dc:creator>National Institute on Drug Abuse</dc:creator>
  <cp:keywords>National Drug and Alcohol Facts Week; NWAFW; National Institute on Drug Abuse; NIDA; Naloxone; overdoes; teens; </cp:keywords>
  <cp:lastModifiedBy>Guy Hendrickson</cp:lastModifiedBy>
  <cp:revision>70</cp:revision>
  <dcterms:created xsi:type="dcterms:W3CDTF">2023-12-20T22:33:14Z</dcterms:created>
  <dcterms:modified xsi:type="dcterms:W3CDTF">2024-08-28T18:55:53Z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0x010100C359D777D84E5F438C5646BA5EBAFA6D</vt:lpwstr>
  </property>
  <property fmtid="{D5CDD505-2E9C-101B-9397-08002B2CF9AE}" pid="3" name="MediaServiceImageTags">
    <vt:lpwstr/>
  </property>
  <property fmtid="{D5CDD505-2E9C-101B-9397-08002B2CF9AE}" pid="4" name="ArticulateGUID">
    <vt:lpwstr>B3A1478F-5FBE-4C80-820A-C684BD1AED31</vt:lpwstr>
  </property>
  <property fmtid="{D5CDD505-2E9C-101B-9397-08002B2CF9AE}" pid="5" name="ArticulatePath">
    <vt:lpwstr>NDAFW-2024-Preventing-an-Overdose-Supplemental</vt:lpwstr>
  </property>
</Properties>
</file>